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</p:sldIdLst>
  <p:sldSz cx="35999738" cy="21599525"/>
  <p:notesSz cx="6858000" cy="9144000"/>
  <p:defaultTextStyle>
    <a:defPPr>
      <a:defRPr lang="zh-CN"/>
    </a:defPPr>
    <a:lvl1pPr marL="0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1pPr>
    <a:lvl2pPr marL="1727690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2pPr>
    <a:lvl3pPr marL="3455382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3pPr>
    <a:lvl4pPr marL="5183072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4pPr>
    <a:lvl5pPr marL="6910762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5pPr>
    <a:lvl6pPr marL="8638452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6pPr>
    <a:lvl7pPr marL="10366142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7pPr>
    <a:lvl8pPr marL="12093834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8pPr>
    <a:lvl9pPr marL="13821524" algn="l" defTabSz="3455382" rtl="0" eaLnBrk="1" latinLnBrk="0" hangingPunct="1">
      <a:defRPr sz="68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>
        <p:scale>
          <a:sx n="38" d="100"/>
          <a:sy n="38" d="100"/>
        </p:scale>
        <p:origin x="-657" y="-8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3534924"/>
            <a:ext cx="26999804" cy="7519835"/>
          </a:xfrm>
        </p:spPr>
        <p:txBody>
          <a:bodyPr anchor="b"/>
          <a:lstStyle>
            <a:lvl1pPr algn="ctr">
              <a:defRPr sz="17716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1344752"/>
            <a:ext cx="26999804" cy="5214884"/>
          </a:xfrm>
        </p:spPr>
        <p:txBody>
          <a:bodyPr/>
          <a:lstStyle>
            <a:lvl1pPr marL="0" indent="0" algn="ctr">
              <a:buNone/>
              <a:defRPr sz="7086"/>
            </a:lvl1pPr>
            <a:lvl2pPr marL="1349974" indent="0" algn="ctr">
              <a:buNone/>
              <a:defRPr sz="5905"/>
            </a:lvl2pPr>
            <a:lvl3pPr marL="2699949" indent="0" algn="ctr">
              <a:buNone/>
              <a:defRPr sz="5315"/>
            </a:lvl3pPr>
            <a:lvl4pPr marL="4049923" indent="0" algn="ctr">
              <a:buNone/>
              <a:defRPr sz="4724"/>
            </a:lvl4pPr>
            <a:lvl5pPr marL="5399898" indent="0" algn="ctr">
              <a:buNone/>
              <a:defRPr sz="4724"/>
            </a:lvl5pPr>
            <a:lvl6pPr marL="6749872" indent="0" algn="ctr">
              <a:buNone/>
              <a:defRPr sz="4724"/>
            </a:lvl6pPr>
            <a:lvl7pPr marL="8099847" indent="0" algn="ctr">
              <a:buNone/>
              <a:defRPr sz="4724"/>
            </a:lvl7pPr>
            <a:lvl8pPr marL="9449821" indent="0" algn="ctr">
              <a:buNone/>
              <a:defRPr sz="4724"/>
            </a:lvl8pPr>
            <a:lvl9pPr marL="10799796" indent="0" algn="ctr">
              <a:buNone/>
              <a:defRPr sz="4724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2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6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1149975"/>
            <a:ext cx="7762444" cy="1830459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1149975"/>
            <a:ext cx="22837334" cy="1830459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0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1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5384885"/>
            <a:ext cx="31049774" cy="8984801"/>
          </a:xfrm>
        </p:spPr>
        <p:txBody>
          <a:bodyPr anchor="b"/>
          <a:lstStyle>
            <a:lvl1pPr>
              <a:defRPr sz="17716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14454685"/>
            <a:ext cx="31049774" cy="4724895"/>
          </a:xfrm>
        </p:spPr>
        <p:txBody>
          <a:bodyPr/>
          <a:lstStyle>
            <a:lvl1pPr marL="0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1pPr>
            <a:lvl2pPr marL="1349974" indent="0">
              <a:buNone/>
              <a:defRPr sz="5905">
                <a:solidFill>
                  <a:schemeClr val="tx1">
                    <a:tint val="75000"/>
                  </a:schemeClr>
                </a:solidFill>
              </a:defRPr>
            </a:lvl2pPr>
            <a:lvl3pPr marL="2699949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49923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3998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49872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099847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498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799796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5749874"/>
            <a:ext cx="15299889" cy="137047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5749874"/>
            <a:ext cx="15299889" cy="137047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9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149976"/>
            <a:ext cx="31049774" cy="417491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5294885"/>
            <a:ext cx="15229575" cy="2594941"/>
          </a:xfrm>
        </p:spPr>
        <p:txBody>
          <a:bodyPr anchor="b"/>
          <a:lstStyle>
            <a:lvl1pPr marL="0" indent="0">
              <a:buNone/>
              <a:defRPr sz="7086" b="1"/>
            </a:lvl1pPr>
            <a:lvl2pPr marL="1349974" indent="0">
              <a:buNone/>
              <a:defRPr sz="5905" b="1"/>
            </a:lvl2pPr>
            <a:lvl3pPr marL="2699949" indent="0">
              <a:buNone/>
              <a:defRPr sz="5315" b="1"/>
            </a:lvl3pPr>
            <a:lvl4pPr marL="4049923" indent="0">
              <a:buNone/>
              <a:defRPr sz="4724" b="1"/>
            </a:lvl4pPr>
            <a:lvl5pPr marL="5399898" indent="0">
              <a:buNone/>
              <a:defRPr sz="4724" b="1"/>
            </a:lvl5pPr>
            <a:lvl6pPr marL="6749872" indent="0">
              <a:buNone/>
              <a:defRPr sz="4724" b="1"/>
            </a:lvl6pPr>
            <a:lvl7pPr marL="8099847" indent="0">
              <a:buNone/>
              <a:defRPr sz="4724" b="1"/>
            </a:lvl7pPr>
            <a:lvl8pPr marL="9449821" indent="0">
              <a:buNone/>
              <a:defRPr sz="4724" b="1"/>
            </a:lvl8pPr>
            <a:lvl9pPr marL="10799796" indent="0">
              <a:buNone/>
              <a:defRPr sz="4724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7889827"/>
            <a:ext cx="15229575" cy="116047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5294885"/>
            <a:ext cx="15304578" cy="2594941"/>
          </a:xfrm>
        </p:spPr>
        <p:txBody>
          <a:bodyPr anchor="b"/>
          <a:lstStyle>
            <a:lvl1pPr marL="0" indent="0">
              <a:buNone/>
              <a:defRPr sz="7086" b="1"/>
            </a:lvl1pPr>
            <a:lvl2pPr marL="1349974" indent="0">
              <a:buNone/>
              <a:defRPr sz="5905" b="1"/>
            </a:lvl2pPr>
            <a:lvl3pPr marL="2699949" indent="0">
              <a:buNone/>
              <a:defRPr sz="5315" b="1"/>
            </a:lvl3pPr>
            <a:lvl4pPr marL="4049923" indent="0">
              <a:buNone/>
              <a:defRPr sz="4724" b="1"/>
            </a:lvl4pPr>
            <a:lvl5pPr marL="5399898" indent="0">
              <a:buNone/>
              <a:defRPr sz="4724" b="1"/>
            </a:lvl5pPr>
            <a:lvl6pPr marL="6749872" indent="0">
              <a:buNone/>
              <a:defRPr sz="4724" b="1"/>
            </a:lvl6pPr>
            <a:lvl7pPr marL="8099847" indent="0">
              <a:buNone/>
              <a:defRPr sz="4724" b="1"/>
            </a:lvl7pPr>
            <a:lvl8pPr marL="9449821" indent="0">
              <a:buNone/>
              <a:defRPr sz="4724" b="1"/>
            </a:lvl8pPr>
            <a:lvl9pPr marL="10799796" indent="0">
              <a:buNone/>
              <a:defRPr sz="4724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7889827"/>
            <a:ext cx="15304578" cy="116047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5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1439968"/>
            <a:ext cx="11610852" cy="5039889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3109933"/>
            <a:ext cx="18224867" cy="15349662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6"/>
            </a:lvl3pPr>
            <a:lvl4pPr>
              <a:defRPr sz="5905"/>
            </a:lvl4pPr>
            <a:lvl5pPr>
              <a:defRPr sz="5905"/>
            </a:lvl5pPr>
            <a:lvl6pPr>
              <a:defRPr sz="5905"/>
            </a:lvl6pPr>
            <a:lvl7pPr>
              <a:defRPr sz="5905"/>
            </a:lvl7pPr>
            <a:lvl8pPr>
              <a:defRPr sz="5905"/>
            </a:lvl8pPr>
            <a:lvl9pPr>
              <a:defRPr sz="5905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6479857"/>
            <a:ext cx="11610852" cy="12004738"/>
          </a:xfrm>
        </p:spPr>
        <p:txBody>
          <a:bodyPr/>
          <a:lstStyle>
            <a:lvl1pPr marL="0" indent="0">
              <a:buNone/>
              <a:defRPr sz="4724"/>
            </a:lvl1pPr>
            <a:lvl2pPr marL="1349974" indent="0">
              <a:buNone/>
              <a:defRPr sz="4134"/>
            </a:lvl2pPr>
            <a:lvl3pPr marL="2699949" indent="0">
              <a:buNone/>
              <a:defRPr sz="3543"/>
            </a:lvl3pPr>
            <a:lvl4pPr marL="4049923" indent="0">
              <a:buNone/>
              <a:defRPr sz="2953"/>
            </a:lvl4pPr>
            <a:lvl5pPr marL="5399898" indent="0">
              <a:buNone/>
              <a:defRPr sz="2953"/>
            </a:lvl5pPr>
            <a:lvl6pPr marL="6749872" indent="0">
              <a:buNone/>
              <a:defRPr sz="2953"/>
            </a:lvl6pPr>
            <a:lvl7pPr marL="8099847" indent="0">
              <a:buNone/>
              <a:defRPr sz="2953"/>
            </a:lvl7pPr>
            <a:lvl8pPr marL="9449821" indent="0">
              <a:buNone/>
              <a:defRPr sz="2953"/>
            </a:lvl8pPr>
            <a:lvl9pPr marL="10799796" indent="0">
              <a:buNone/>
              <a:defRPr sz="2953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4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1439968"/>
            <a:ext cx="11610852" cy="5039889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3109933"/>
            <a:ext cx="18224867" cy="15349662"/>
          </a:xfrm>
        </p:spPr>
        <p:txBody>
          <a:bodyPr anchor="t"/>
          <a:lstStyle>
            <a:lvl1pPr marL="0" indent="0">
              <a:buNone/>
              <a:defRPr sz="9449"/>
            </a:lvl1pPr>
            <a:lvl2pPr marL="1349974" indent="0">
              <a:buNone/>
              <a:defRPr sz="8268"/>
            </a:lvl2pPr>
            <a:lvl3pPr marL="2699949" indent="0">
              <a:buNone/>
              <a:defRPr sz="7086"/>
            </a:lvl3pPr>
            <a:lvl4pPr marL="4049923" indent="0">
              <a:buNone/>
              <a:defRPr sz="5905"/>
            </a:lvl4pPr>
            <a:lvl5pPr marL="5399898" indent="0">
              <a:buNone/>
              <a:defRPr sz="5905"/>
            </a:lvl5pPr>
            <a:lvl6pPr marL="6749872" indent="0">
              <a:buNone/>
              <a:defRPr sz="5905"/>
            </a:lvl6pPr>
            <a:lvl7pPr marL="8099847" indent="0">
              <a:buNone/>
              <a:defRPr sz="5905"/>
            </a:lvl7pPr>
            <a:lvl8pPr marL="9449821" indent="0">
              <a:buNone/>
              <a:defRPr sz="5905"/>
            </a:lvl8pPr>
            <a:lvl9pPr marL="10799796" indent="0">
              <a:buNone/>
              <a:defRPr sz="5905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6479857"/>
            <a:ext cx="11610852" cy="12004738"/>
          </a:xfrm>
        </p:spPr>
        <p:txBody>
          <a:bodyPr/>
          <a:lstStyle>
            <a:lvl1pPr marL="0" indent="0">
              <a:buNone/>
              <a:defRPr sz="4724"/>
            </a:lvl1pPr>
            <a:lvl2pPr marL="1349974" indent="0">
              <a:buNone/>
              <a:defRPr sz="4134"/>
            </a:lvl2pPr>
            <a:lvl3pPr marL="2699949" indent="0">
              <a:buNone/>
              <a:defRPr sz="3543"/>
            </a:lvl3pPr>
            <a:lvl4pPr marL="4049923" indent="0">
              <a:buNone/>
              <a:defRPr sz="2953"/>
            </a:lvl4pPr>
            <a:lvl5pPr marL="5399898" indent="0">
              <a:buNone/>
              <a:defRPr sz="2953"/>
            </a:lvl5pPr>
            <a:lvl6pPr marL="6749872" indent="0">
              <a:buNone/>
              <a:defRPr sz="2953"/>
            </a:lvl6pPr>
            <a:lvl7pPr marL="8099847" indent="0">
              <a:buNone/>
              <a:defRPr sz="2953"/>
            </a:lvl7pPr>
            <a:lvl8pPr marL="9449821" indent="0">
              <a:buNone/>
              <a:defRPr sz="2953"/>
            </a:lvl8pPr>
            <a:lvl9pPr marL="10799796" indent="0">
              <a:buNone/>
              <a:defRPr sz="2953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1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149976"/>
            <a:ext cx="31049774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5749874"/>
            <a:ext cx="31049774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20019561"/>
            <a:ext cx="8099941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26FDB-38B3-4666-8F99-DD08813A0D72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20019561"/>
            <a:ext cx="12149912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20019561"/>
            <a:ext cx="8099941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171DF-B2C7-46C5-A63C-6FAE9EE08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4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699949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4987" indent="-674987" algn="l" defTabSz="2699949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4962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2pPr>
      <a:lvl3pPr marL="3374936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5" kern="1200">
          <a:solidFill>
            <a:schemeClr val="tx1"/>
          </a:solidFill>
          <a:latin typeface="+mn-lt"/>
          <a:ea typeface="+mn-ea"/>
          <a:cs typeface="+mn-cs"/>
        </a:defRPr>
      </a:lvl3pPr>
      <a:lvl4pPr marL="4724911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4885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4859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4834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4808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4783" indent="-674987" algn="l" defTabSz="2699949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49974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699949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49923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399898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49872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099847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49821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799796" algn="l" defTabSz="2699949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5114" y="2023000"/>
            <a:ext cx="28617233" cy="163208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462" y="3633194"/>
            <a:ext cx="15611693" cy="15487807"/>
          </a:xfrm>
          <a:prstGeom prst="rect">
            <a:avLst/>
          </a:prstGeom>
          <a:ln w="28575">
            <a:noFill/>
          </a:ln>
        </p:spPr>
      </p:pic>
      <p:sp>
        <p:nvSpPr>
          <p:cNvPr id="8" name="矩形 7"/>
          <p:cNvSpPr/>
          <p:nvPr/>
        </p:nvSpPr>
        <p:spPr>
          <a:xfrm>
            <a:off x="4063813" y="6018835"/>
            <a:ext cx="6464330" cy="6069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82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0528173" y="3633204"/>
            <a:ext cx="18704695" cy="2385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528184" y="12071819"/>
            <a:ext cx="19637369" cy="6858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3663" y="-2914152"/>
            <a:ext cx="39092362" cy="2678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3663" y="-2914152"/>
            <a:ext cx="39092362" cy="2678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-49918747" y="-52771202"/>
            <a:ext cx="72077333" cy="71989426"/>
            <a:chOff x="7842619" y="9041004"/>
            <a:chExt cx="18021981" cy="18000000"/>
          </a:xfrm>
        </p:grpSpPr>
        <p:grpSp>
          <p:nvGrpSpPr>
            <p:cNvPr id="9" name="组合 8"/>
            <p:cNvGrpSpPr/>
            <p:nvPr/>
          </p:nvGrpSpPr>
          <p:grpSpPr>
            <a:xfrm>
              <a:off x="15453730" y="16537666"/>
              <a:ext cx="2821741" cy="2557499"/>
              <a:chOff x="15453730" y="16537666"/>
              <a:chExt cx="2821741" cy="2557499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5538855" y="16537666"/>
                <a:ext cx="2651490" cy="255749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5453730" y="17031587"/>
                <a:ext cx="2821741" cy="1500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798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Decomposition Rate</a:t>
                </a:r>
                <a:endParaRPr lang="zh-CN" altLang="en-US" sz="12798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空心弧 17"/>
            <p:cNvSpPr/>
            <p:nvPr/>
          </p:nvSpPr>
          <p:spPr>
            <a:xfrm>
              <a:off x="14142620" y="15116415"/>
              <a:ext cx="5400000" cy="5400000"/>
            </a:xfrm>
            <a:prstGeom prst="blockArc">
              <a:avLst>
                <a:gd name="adj1" fmla="val 10800000"/>
                <a:gd name="adj2" fmla="val 0"/>
                <a:gd name="adj3" fmla="val 157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982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 rot="10800000">
              <a:off x="14142620" y="15116415"/>
              <a:ext cx="5400000" cy="5400000"/>
            </a:xfrm>
            <a:prstGeom prst="blockArc">
              <a:avLst>
                <a:gd name="adj1" fmla="val 10800000"/>
                <a:gd name="adj2" fmla="val 0"/>
                <a:gd name="adj3" fmla="val 1579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982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303451" y="15381505"/>
              <a:ext cx="3122280" cy="5155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79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Population Size</a:t>
              </a:r>
              <a:endParaRPr lang="zh-CN" altLang="en-US" sz="1279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910930" y="19680049"/>
              <a:ext cx="4047724" cy="5155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79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Decomposition Rate</a:t>
              </a:r>
              <a:endParaRPr lang="zh-CN" altLang="en-US" sz="1279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0706376" y="14478086"/>
              <a:ext cx="2082043" cy="1819875"/>
              <a:chOff x="15434905" y="16537667"/>
              <a:chExt cx="2938471" cy="2557499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5538859" y="16537667"/>
                <a:ext cx="2651490" cy="255749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5434905" y="17250471"/>
                <a:ext cx="2938471" cy="107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Reproduction Rate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3400023" y="11695963"/>
              <a:ext cx="2223909" cy="1910948"/>
              <a:chOff x="15488791" y="16537667"/>
              <a:chExt cx="2925727" cy="2557499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5538857" y="16537667"/>
                <a:ext cx="2651490" cy="255749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5488791" y="17336774"/>
                <a:ext cx="2925727" cy="1019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Environmental Capacity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8327240" y="11735759"/>
              <a:ext cx="2015652" cy="1910948"/>
              <a:chOff x="15538855" y="16537667"/>
              <a:chExt cx="2651748" cy="255749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5538855" y="16537667"/>
                <a:ext cx="2651490" cy="25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5538855" y="17250489"/>
                <a:ext cx="2651748" cy="1019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Blocking</a:t>
                </a:r>
              </a:p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1243919" y="14490879"/>
              <a:ext cx="1878887" cy="1819876"/>
              <a:chOff x="15538855" y="16537667"/>
              <a:chExt cx="2651748" cy="255749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15538855" y="16537667"/>
                <a:ext cx="2651490" cy="25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5538855" y="17250479"/>
                <a:ext cx="2651748" cy="1070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Competitive</a:t>
                </a:r>
              </a:p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Ranking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0913101" y="20172898"/>
              <a:ext cx="1878887" cy="1819875"/>
              <a:chOff x="15538855" y="16537667"/>
              <a:chExt cx="2651748" cy="255749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" name="椭圆 41"/>
              <p:cNvSpPr/>
              <p:nvPr/>
            </p:nvSpPr>
            <p:spPr>
              <a:xfrm>
                <a:off x="15538855" y="16537667"/>
                <a:ext cx="2651490" cy="25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5538855" y="17250480"/>
                <a:ext cx="2651748" cy="107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Growth</a:t>
                </a:r>
              </a:p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Rate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1538034" y="20318069"/>
              <a:ext cx="1878886" cy="1819875"/>
              <a:chOff x="15538855" y="16537667"/>
              <a:chExt cx="2651747" cy="255749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5" name="椭圆 44"/>
              <p:cNvSpPr/>
              <p:nvPr/>
            </p:nvSpPr>
            <p:spPr>
              <a:xfrm>
                <a:off x="15538855" y="16537667"/>
                <a:ext cx="2651490" cy="25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5538855" y="17077584"/>
                <a:ext cx="2651747" cy="1589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Moisture</a:t>
                </a:r>
              </a:p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Niche</a:t>
                </a:r>
              </a:p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5995446" y="22503547"/>
              <a:ext cx="1900868" cy="1819875"/>
              <a:chOff x="15507832" y="16333372"/>
              <a:chExt cx="2682771" cy="255749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5507832" y="16333372"/>
                <a:ext cx="2651490" cy="25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59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5538859" y="17250482"/>
                <a:ext cx="2651744" cy="551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599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Absorptivity</a:t>
                </a:r>
                <a:endParaRPr lang="zh-CN" altLang="en-US" sz="9599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4" name="直接箭头连接符 63"/>
            <p:cNvCxnSpPr/>
            <p:nvPr/>
          </p:nvCxnSpPr>
          <p:spPr>
            <a:xfrm flipH="1" flipV="1">
              <a:off x="12534426" y="15723909"/>
              <a:ext cx="1898471" cy="942740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endCxn id="33" idx="5"/>
            </p:cNvCxnSpPr>
            <p:nvPr/>
          </p:nvCxnSpPr>
          <p:spPr>
            <a:xfrm flipH="1" flipV="1">
              <a:off x="15158379" y="13327059"/>
              <a:ext cx="837067" cy="194770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17952997" y="13512975"/>
              <a:ext cx="879892" cy="186852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36" idx="5"/>
              <a:endCxn id="39" idx="1"/>
            </p:cNvCxnSpPr>
            <p:nvPr/>
          </p:nvCxnSpPr>
          <p:spPr>
            <a:xfrm>
              <a:off x="20047539" y="13366855"/>
              <a:ext cx="1471510" cy="1390532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endCxn id="42" idx="1"/>
            </p:cNvCxnSpPr>
            <p:nvPr/>
          </p:nvCxnSpPr>
          <p:spPr>
            <a:xfrm>
              <a:off x="19288044" y="19253845"/>
              <a:ext cx="1900187" cy="1185568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endCxn id="51" idx="0"/>
            </p:cNvCxnSpPr>
            <p:nvPr/>
          </p:nvCxnSpPr>
          <p:spPr>
            <a:xfrm>
              <a:off x="16934798" y="20489403"/>
              <a:ext cx="0" cy="2014145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52" idx="1"/>
            </p:cNvCxnSpPr>
            <p:nvPr/>
          </p:nvCxnSpPr>
          <p:spPr>
            <a:xfrm flipH="1" flipV="1">
              <a:off x="12999736" y="21821673"/>
              <a:ext cx="3017694" cy="1530695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2" name="空心弧 91"/>
            <p:cNvSpPr/>
            <p:nvPr/>
          </p:nvSpPr>
          <p:spPr>
            <a:xfrm>
              <a:off x="7842619" y="9041004"/>
              <a:ext cx="18000000" cy="18000000"/>
            </a:xfrm>
            <a:prstGeom prst="blockArc">
              <a:avLst>
                <a:gd name="adj1" fmla="val 10800000"/>
                <a:gd name="adj2" fmla="val 53190"/>
                <a:gd name="adj3" fmla="val 583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982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空心弧 92"/>
            <p:cNvSpPr/>
            <p:nvPr/>
          </p:nvSpPr>
          <p:spPr>
            <a:xfrm rot="10800000">
              <a:off x="7864600" y="9041004"/>
              <a:ext cx="18000000" cy="18000000"/>
            </a:xfrm>
            <a:prstGeom prst="blockArc">
              <a:avLst>
                <a:gd name="adj1" fmla="val 10800000"/>
                <a:gd name="adj2" fmla="val 53190"/>
                <a:gd name="adj3" fmla="val 583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38" tIns="182829" rIns="365738" bIns="18282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982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5065383" y="9249636"/>
              <a:ext cx="3422807" cy="6385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994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zh-CN" altLang="en-US" sz="15994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5153191" y="26129375"/>
              <a:ext cx="3422807" cy="6385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994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Moisture</a:t>
              </a:r>
              <a:endParaRPr lang="zh-CN" altLang="en-US" sz="15994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直接箭头连接符 95"/>
            <p:cNvCxnSpPr>
              <a:stCxn id="42" idx="4"/>
            </p:cNvCxnSpPr>
            <p:nvPr/>
          </p:nvCxnSpPr>
          <p:spPr>
            <a:xfrm flipH="1">
              <a:off x="21688926" y="21992773"/>
              <a:ext cx="163527" cy="2374267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stCxn id="42" idx="7"/>
            </p:cNvCxnSpPr>
            <p:nvPr/>
          </p:nvCxnSpPr>
          <p:spPr>
            <a:xfrm flipV="1">
              <a:off x="22516675" y="15443901"/>
              <a:ext cx="1940170" cy="4995512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24" idx="1"/>
            </p:cNvCxnSpPr>
            <p:nvPr/>
          </p:nvCxnSpPr>
          <p:spPr>
            <a:xfrm flipH="1" flipV="1">
              <a:off x="9914021" y="13931316"/>
              <a:ext cx="1141141" cy="813285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24" idx="4"/>
            </p:cNvCxnSpPr>
            <p:nvPr/>
          </p:nvCxnSpPr>
          <p:spPr>
            <a:xfrm flipH="1">
              <a:off x="9553561" y="16297961"/>
              <a:ext cx="2165823" cy="5229580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9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92235" y="3818094"/>
            <a:ext cx="7984878" cy="1139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(40,-4.5)(20,-1</a:t>
            </a:r>
            <a:r>
              <a:rPr lang="zh-CN" altLang="en-US" dirty="0" smtClean="0"/>
              <a:t>)     </a:t>
            </a:r>
            <a:r>
              <a:rPr lang="en-US" altLang="zh-CN" dirty="0" smtClean="0"/>
              <a:t>Arid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94" y="5541963"/>
            <a:ext cx="10800000" cy="5737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25820" y="11538163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594" y="5541962"/>
            <a:ext cx="10800000" cy="573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194" y="5541962"/>
            <a:ext cx="10800000" cy="57099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88394" y="11432188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107107" y="11561375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5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06" y="8437563"/>
            <a:ext cx="10800000" cy="57739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05235" y="4494943"/>
            <a:ext cx="4426212" cy="2185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(15,-2)(5,-2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Temprate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05235" y="4494943"/>
            <a:ext cx="184731" cy="2185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394" y="8437563"/>
            <a:ext cx="10800000" cy="5783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2169" y="8510695"/>
            <a:ext cx="10800000" cy="57099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435220" y="14317485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97794" y="14211510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116507" y="14340697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0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5235" y="4494943"/>
            <a:ext cx="8464177" cy="1139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(</a:t>
            </a:r>
            <a:r>
              <a:rPr lang="zh-CN" altLang="en-US" dirty="0" smtClean="0"/>
              <a:t>3</a:t>
            </a:r>
            <a:r>
              <a:rPr lang="en-US" altLang="zh-CN" dirty="0" smtClean="0"/>
              <a:t>0</a:t>
            </a:r>
            <a:r>
              <a:rPr lang="zh-CN" altLang="en-US" dirty="0" smtClean="0"/>
              <a:t>,-</a:t>
            </a:r>
            <a:r>
              <a:rPr lang="en-US" altLang="zh-CN" dirty="0" smtClean="0"/>
              <a:t>2</a:t>
            </a:r>
            <a:r>
              <a:rPr lang="zh-CN" altLang="en-US" dirty="0" smtClean="0"/>
              <a:t>)(</a:t>
            </a:r>
            <a:r>
              <a:rPr lang="zh-CN" altLang="en-US" dirty="0"/>
              <a:t>15</a:t>
            </a:r>
            <a:r>
              <a:rPr lang="zh-CN" altLang="en-US" dirty="0" smtClean="0"/>
              <a:t>,-</a:t>
            </a:r>
            <a:r>
              <a:rPr lang="en-US" altLang="zh-CN" dirty="0" smtClean="0"/>
              <a:t>2</a:t>
            </a:r>
            <a:r>
              <a:rPr lang="zh-CN" altLang="en-US" dirty="0" smtClean="0"/>
              <a:t>) </a:t>
            </a:r>
            <a:r>
              <a:rPr lang="en-US" altLang="zh-CN" dirty="0" smtClean="0"/>
              <a:t>Semi Arid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06" y="6354763"/>
            <a:ext cx="10800000" cy="57739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994" y="6390885"/>
            <a:ext cx="10800000" cy="573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569" y="6354763"/>
            <a:ext cx="10800000" cy="5709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727820" y="12241449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90394" y="12135474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409107" y="12264661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5235" y="4494943"/>
            <a:ext cx="8497583" cy="1139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(32,-3.5)(15,-</a:t>
            </a:r>
            <a:r>
              <a:rPr lang="en-US" altLang="zh-CN" dirty="0" smtClean="0"/>
              <a:t>5)</a:t>
            </a:r>
            <a:r>
              <a:rPr lang="en-US" altLang="zh-CN" dirty="0" err="1" smtClean="0"/>
              <a:t>Aboreal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319" y="7294562"/>
            <a:ext cx="10800000" cy="5810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406" y="7294562"/>
            <a:ext cx="10800000" cy="5733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93" y="7395166"/>
            <a:ext cx="10800000" cy="5709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813420" y="13211063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75994" y="13105088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494707" y="13234275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5235" y="4494943"/>
            <a:ext cx="2526654" cy="1139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(27,-1)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94" y="8081963"/>
            <a:ext cx="10800000" cy="573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994" y="8081963"/>
            <a:ext cx="10800000" cy="573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794" y="8081963"/>
            <a:ext cx="10800000" cy="57099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00420" y="13796576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62994" y="13690601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81707" y="13819788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</TotalTime>
  <Words>115</Words>
  <Application>Microsoft Office PowerPoint</Application>
  <PresentationFormat>自定义</PresentationFormat>
  <Paragraphs>38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Zhiyuan Gao</dc:creator>
  <cp:lastModifiedBy>Zhiyuan Gao</cp:lastModifiedBy>
  <cp:revision>34</cp:revision>
  <dcterms:created xsi:type="dcterms:W3CDTF">2021-02-07T17:05:18Z</dcterms:created>
  <dcterms:modified xsi:type="dcterms:W3CDTF">2021-02-08T20:57:34Z</dcterms:modified>
</cp:coreProperties>
</file>